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
  </p:notesMasterIdLst>
  <p:handoutMasterIdLst>
    <p:handoutMasterId r:id="rId10"/>
  </p:handoutMasterIdLst>
  <p:sldIdLst>
    <p:sldId id="256" r:id="rId2"/>
    <p:sldId id="311" r:id="rId3"/>
    <p:sldId id="313" r:id="rId4"/>
    <p:sldId id="314" r:id="rId5"/>
    <p:sldId id="315" r:id="rId6"/>
    <p:sldId id="316" r:id="rId7"/>
    <p:sldId id="293" r:id="rId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108" d="100"/>
          <a:sy n="108" d="100"/>
        </p:scale>
        <p:origin x="758" y="62"/>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07-04-2021</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4/7/2021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4/7/2021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Relational Algebra (Part-6)</a:t>
            </a:r>
          </a:p>
        </p:txBody>
      </p:sp>
      <p:sp>
        <p:nvSpPr>
          <p:cNvPr id="3" name="Subtitle 2"/>
          <p:cNvSpPr>
            <a:spLocks noGrp="1"/>
          </p:cNvSpPr>
          <p:nvPr>
            <p:ph type="subTitle" idx="1"/>
          </p:nvPr>
        </p:nvSpPr>
        <p:spPr/>
        <p:txBody>
          <a:bodyPr/>
          <a:lstStyle/>
          <a:p>
            <a:endParaRPr lang="en-US" dirty="0"/>
          </a:p>
          <a:p>
            <a:r>
              <a:rPr lang="en-US" dirty="0"/>
              <a:t>20.5</a:t>
            </a:r>
          </a:p>
        </p:txBody>
      </p:sp>
    </p:spTree>
    <p:extLst>
      <p:ext uri="{BB962C8B-B14F-4D97-AF65-F5344CB8AC3E}">
        <p14:creationId xmlns:p14="http://schemas.microsoft.com/office/powerpoint/2010/main" val="36392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Intersection</a:t>
            </a:r>
          </a:p>
        </p:txBody>
      </p:sp>
    </p:spTree>
    <p:extLst>
      <p:ext uri="{BB962C8B-B14F-4D97-AF65-F5344CB8AC3E}">
        <p14:creationId xmlns:p14="http://schemas.microsoft.com/office/powerpoint/2010/main" val="27795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213341"/>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Intersection</a:t>
            </a:r>
          </a:p>
        </p:txBody>
      </p:sp>
      <p:pic>
        <p:nvPicPr>
          <p:cNvPr id="5" name="Content Placeholder 4">
            <a:extLst>
              <a:ext uri="{FF2B5EF4-FFF2-40B4-BE49-F238E27FC236}">
                <a16:creationId xmlns:a16="http://schemas.microsoft.com/office/drawing/2014/main" id="{548B3332-742B-440B-856D-5A66910F8D6A}"/>
              </a:ext>
            </a:extLst>
          </p:cNvPr>
          <p:cNvPicPr>
            <a:picLocks noGrp="1" noChangeAspect="1"/>
          </p:cNvPicPr>
          <p:nvPr>
            <p:ph idx="1"/>
          </p:nvPr>
        </p:nvPicPr>
        <p:blipFill>
          <a:blip r:embed="rId2"/>
          <a:stretch>
            <a:fillRect/>
          </a:stretch>
        </p:blipFill>
        <p:spPr>
          <a:xfrm>
            <a:off x="2739540" y="-7196"/>
            <a:ext cx="6404460" cy="1204601"/>
          </a:xfrm>
        </p:spPr>
      </p:pic>
      <p:pic>
        <p:nvPicPr>
          <p:cNvPr id="9" name="Picture 8">
            <a:extLst>
              <a:ext uri="{FF2B5EF4-FFF2-40B4-BE49-F238E27FC236}">
                <a16:creationId xmlns:a16="http://schemas.microsoft.com/office/drawing/2014/main" id="{F9713571-8483-49F8-A56A-2D13A932F5FB}"/>
              </a:ext>
            </a:extLst>
          </p:cNvPr>
          <p:cNvPicPr>
            <a:picLocks noChangeAspect="1"/>
          </p:cNvPicPr>
          <p:nvPr/>
        </p:nvPicPr>
        <p:blipFill>
          <a:blip r:embed="rId3"/>
          <a:stretch>
            <a:fillRect/>
          </a:stretch>
        </p:blipFill>
        <p:spPr>
          <a:xfrm>
            <a:off x="2892245" y="1237996"/>
            <a:ext cx="4805112" cy="3777034"/>
          </a:xfrm>
          <a:prstGeom prst="rect">
            <a:avLst/>
          </a:prstGeom>
        </p:spPr>
      </p:pic>
    </p:spTree>
    <p:extLst>
      <p:ext uri="{BB962C8B-B14F-4D97-AF65-F5344CB8AC3E}">
        <p14:creationId xmlns:p14="http://schemas.microsoft.com/office/powerpoint/2010/main" val="424775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Intersection</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fontScale="92500" lnSpcReduction="10000"/>
          </a:bodyPr>
          <a:lstStyle/>
          <a:p>
            <a:pPr marL="0" indent="0" algn="just">
              <a:buNone/>
            </a:pPr>
            <a:r>
              <a:rPr lang="en-IN" dirty="0"/>
              <a:t>Intersection (∩)</a:t>
            </a:r>
          </a:p>
          <a:p>
            <a:pPr algn="just"/>
            <a:r>
              <a:rPr lang="en-US" dirty="0"/>
              <a:t>Intersection on two relations R1 and R2 can only be computed if R1 and R2 are union compatible (Already studied in Union Lecture) (These two relation should have same number of attributes and corresponding attributes in two relations have same domain). </a:t>
            </a:r>
          </a:p>
          <a:p>
            <a:pPr algn="just"/>
            <a:r>
              <a:rPr lang="en-US" dirty="0"/>
              <a:t>Intersection operator when applied on two relations as R1∩R2 will give a relation with tuples which are in R1 as well as R2.</a:t>
            </a:r>
            <a:endParaRPr lang="en-IN" dirty="0"/>
          </a:p>
        </p:txBody>
      </p:sp>
    </p:spTree>
    <p:extLst>
      <p:ext uri="{BB962C8B-B14F-4D97-AF65-F5344CB8AC3E}">
        <p14:creationId xmlns:p14="http://schemas.microsoft.com/office/powerpoint/2010/main" val="7277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Intersection</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marL="0" indent="0" algn="just">
              <a:buNone/>
            </a:pPr>
            <a:r>
              <a:rPr lang="en-IN" dirty="0"/>
              <a:t>Syntax:</a:t>
            </a:r>
          </a:p>
          <a:p>
            <a:pPr marL="0" indent="0" algn="just">
              <a:buNone/>
            </a:pPr>
            <a:r>
              <a:rPr lang="en-IN" dirty="0"/>
              <a:t> Relation1 ∩ Relation2</a:t>
            </a:r>
          </a:p>
          <a:p>
            <a:pPr algn="just"/>
            <a:r>
              <a:rPr lang="en-US" dirty="0"/>
              <a:t>A intersection B is given by: A ∩ B = {x : x ∈ A and x ∈ B}.</a:t>
            </a:r>
          </a:p>
          <a:p>
            <a:pPr algn="just"/>
            <a:r>
              <a:rPr lang="en-US" dirty="0"/>
              <a:t>This represents the common elements between set A and B</a:t>
            </a:r>
            <a:endParaRPr lang="en-IN" dirty="0"/>
          </a:p>
        </p:txBody>
      </p:sp>
      <p:pic>
        <p:nvPicPr>
          <p:cNvPr id="1027" name="Picture 3" descr="Intersection of two Sets">
            <a:extLst>
              <a:ext uri="{FF2B5EF4-FFF2-40B4-BE49-F238E27FC236}">
                <a16:creationId xmlns:a16="http://schemas.microsoft.com/office/drawing/2014/main" id="{7012F3D5-1231-4FEF-B709-93B68A83C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830" y="25804"/>
            <a:ext cx="28575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53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Intersection</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marL="0" indent="0" algn="just">
              <a:buNone/>
            </a:pPr>
            <a:endParaRPr lang="en-IN" dirty="0"/>
          </a:p>
        </p:txBody>
      </p:sp>
    </p:spTree>
    <p:extLst>
      <p:ext uri="{BB962C8B-B14F-4D97-AF65-F5344CB8AC3E}">
        <p14:creationId xmlns:p14="http://schemas.microsoft.com/office/powerpoint/2010/main" val="925933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Words>
  <Application>Microsoft Office PowerPoint</Application>
  <PresentationFormat>On-screen Show (16:9)</PresentationFormat>
  <Paragraphs>16</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Times New Roman</vt:lpstr>
      <vt:lpstr>Office Theme</vt:lpstr>
      <vt:lpstr>  Relational Algebra (Part-6)</vt:lpstr>
      <vt:lpstr>Contents</vt:lpstr>
      <vt:lpstr>Intersection</vt:lpstr>
      <vt:lpstr>Intersection</vt:lpstr>
      <vt:lpstr>Intersection</vt:lpstr>
      <vt:lpstr>Intersection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2021-04-07T09:12:16Z</dcterms:modified>
</cp:coreProperties>
</file>